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9" r:id="rId4"/>
    <p:sldId id="257" r:id="rId5"/>
    <p:sldId id="260" r:id="rId6"/>
    <p:sldId id="258" r:id="rId7"/>
    <p:sldId id="259" r:id="rId8"/>
    <p:sldId id="303" r:id="rId9"/>
    <p:sldId id="298" r:id="rId10"/>
    <p:sldId id="265" r:id="rId11"/>
    <p:sldId id="263" r:id="rId12"/>
    <p:sldId id="262" r:id="rId13"/>
    <p:sldId id="264" r:id="rId14"/>
    <p:sldId id="266" r:id="rId15"/>
    <p:sldId id="294" r:id="rId16"/>
    <p:sldId id="296" r:id="rId17"/>
    <p:sldId id="277" r:id="rId18"/>
    <p:sldId id="295" r:id="rId19"/>
    <p:sldId id="278" r:id="rId20"/>
    <p:sldId id="297" r:id="rId21"/>
    <p:sldId id="279" r:id="rId22"/>
    <p:sldId id="291" r:id="rId23"/>
    <p:sldId id="281" r:id="rId24"/>
    <p:sldId id="284" r:id="rId25"/>
    <p:sldId id="283" r:id="rId26"/>
    <p:sldId id="285" r:id="rId27"/>
    <p:sldId id="287" r:id="rId28"/>
    <p:sldId id="288" r:id="rId29"/>
    <p:sldId id="301" r:id="rId30"/>
    <p:sldId id="302" r:id="rId31"/>
    <p:sldId id="293" r:id="rId32"/>
    <p:sldId id="300" r:id="rId33"/>
    <p:sldId id="273" r:id="rId34"/>
    <p:sldId id="274" r:id="rId35"/>
    <p:sldId id="275" r:id="rId36"/>
    <p:sldId id="270" r:id="rId37"/>
    <p:sldId id="2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B4F8-D802-45FC-8A69-7E9F7DBD4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4DCBF-F804-4ADD-962F-2E3AF29EF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0710A-8BA6-4BE3-BF7F-C57364DB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A6031-2B61-48A2-9C03-FBEF2DD0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952-A438-4C46-89AE-2CD6AA7E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7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E9A8-FDB3-410A-9E9C-B1F16124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9F02D-273A-428F-8DB2-FBDE2721B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FF57-2E45-4A09-BEC1-5CCDFA56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1E6CC-8D52-4F89-8279-551A8892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73AD0-A7DC-4E70-BF2E-4219EF21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6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7D49F-26B1-4983-84C8-D1477600F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86145-1BB5-4228-91C5-430919BFD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D1A0-FF28-4267-9EBD-477FD4C9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BD36F-9A83-4F9C-98AF-3F154FA1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508F-B94D-4B86-94AE-4E2DAC71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08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1A89-6A71-4A1C-AFE2-D28B92748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5D0C5-F375-475E-9D92-4366C7122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69FD-4249-457D-B910-8254443E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D02F9-5E42-4EA8-BFB0-DD531EAE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67F6-6979-44D6-876F-53AE78DA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78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676A-6D21-4759-A240-3838E5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2D0BE-B53F-40F5-87C0-4D78DFE5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9F4F3-3854-4A27-8AB3-CF29BDA8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F3EC8-7E7C-4EB5-88D5-13EA2E5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78B78-4F50-4C9E-8494-1AF9E5BF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86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25F3-CF1F-469F-B803-291C81C0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7F9F-3F7E-42DF-8BF7-C7B8AD6BC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7D20-F652-45D4-96FF-B8CFD6DD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CF9F1-AEE8-4AA7-BC4C-7C4BD7A7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570A1-9283-4E1E-B1EA-41577968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09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F660-971D-4F98-9A5E-47199B3E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8444-4882-4162-AE41-5248C9231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E6D50-4E58-4EE0-B5B8-79AFA320F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21838-31A9-497A-A98A-90ACA687E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4B57C-600C-4DF5-985B-7E3098B5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C87B1-867D-4960-9C71-9AE7166B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61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E829-665F-4661-A67C-68D348D3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CD690-0643-4C7F-BA78-F80A4579D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4CCFD-3698-4B43-AAE2-4A02D3B18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48775-F010-4B18-A6E1-17E53E4C1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CAAE5-9A96-48C7-B55C-1DEAA0E1A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5B5D3-C95E-46C2-BC0B-0EC9501B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04DA2-2359-4C60-A63E-522D5D0F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D2800-16E3-4841-B00B-DE378CB6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3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FD39-6D37-481F-9895-5D4E6A3D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8F811C-35E0-40C3-A6A4-8F987453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9C1C2-DE92-4B95-8FE0-70D9A2D2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B8A82-C2CD-47B2-88A9-B4C22726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99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1FB90-B87E-4BAB-B2BC-1DA4EBF7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49E8A-6877-464F-9C3F-5737ADF1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A6013-1DB2-4818-B5E2-74950A48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98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0C40-B401-479C-844F-DFF34115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14949-1653-40F7-81C5-BF3E2604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84941-EC8F-432A-AF4D-13D7DAD58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4AF97-79FB-4CF5-823C-B5E64725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4561F-06AB-404F-AD90-68BE0928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AABAB-7521-4743-802E-A2AD2823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2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8F5D-3C05-41A2-8A24-B2C84854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8252-9E79-42CA-AF4E-5B457F38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BDFC9-C393-41D0-9420-D6E9B82D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EB19D-34AA-4264-B86A-735A2A6F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E0D7F-0306-4961-839E-E0DB102E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7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4559-5367-4916-AEB2-C17A411D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90404B-12A3-44DC-815F-1DDF4329C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22C86-893C-49BD-8012-C1EE6873B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C1210-1E54-4A66-B49A-18F2D61A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766E2-5D5F-4E53-98FE-BFBFC867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828A6-64AA-4E40-B0AB-8899CBB3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60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1339-28A4-4866-A487-8850EE4B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AC3CC-32DB-45F2-922B-E9463A22A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AD180-141A-4C25-9FF9-6BF40CF56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3CB89-7FA1-4031-B054-E48D1E2D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90F22-907C-4716-B4F3-284AAAB4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46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4358B-70E9-4D84-900B-8C8A18B75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64845-6605-42CF-A185-A9217E5F4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E7C69-7B4E-400A-83CA-37B8E03A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DFEA8-70B6-4FDE-9122-FA9F6C492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9722A-165C-4229-98B2-0B81D46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9D0B-7B35-4522-AD72-987797BA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7720D-59EA-47AA-999F-86B782BA9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1B1C-F5FF-4D5D-8B7F-0587F2C5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813CB-E212-4850-9553-04C14CE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2A092-7C94-467E-AE92-769CF1DE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7843-0400-48A5-8335-4F3A1409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96B3D-05CD-4780-AB2F-0189A8E78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0CAF-67AA-4D16-B3AB-081172215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5BC23-0185-400D-B314-EED5AF89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924B9-DE6A-4C8D-A0B2-FCF9EEAC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C6E8A-1AC0-4149-9C22-465F499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2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6893-EFAA-4D96-BC06-12903581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53B70-4F15-4F39-BE8B-B54297273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EF09E-A577-4985-A1C7-4B1B2DC6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C25337-EFF5-41BE-84DD-58179BF26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5157F-C529-4E5A-94F0-A7230D5F9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72A6B-2221-4157-96B9-DD18D104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FD0DA-A285-48AE-9050-9DEA45EC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258E1-08B7-4E3D-BAB5-7DBC7204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2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388B-55B9-4EB2-B707-D75136B6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2D69-151A-431F-8BBF-AB71D80E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6B6A-57A3-4344-961F-3343FA1C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651F6-D56A-4600-95EE-C92382B3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1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22583-27F1-4C3A-9E2E-208EABA3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750F4-75FB-41C4-887B-4990005C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A87C-2B6C-4F02-8E0C-5D83F942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D644-2653-4042-AF77-FA3D1D5D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6780-2941-4DE8-9086-FC577405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8E65A-556A-4960-937A-3653403D9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3EB5E-459B-4599-96D2-A49A6C36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24079-F4D8-4C24-B8B9-65C29F17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03111-D65B-40E7-A416-BF0A981C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4B10-D9F3-404F-8CEF-4736E19A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EC78B-42B0-4DD4-B13A-CA583639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30240-EB1F-4A8B-8E36-7FBBE90A4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0997B-8A18-4542-881D-CB721C58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9EDF2-EBA4-46D2-A089-47D34A2C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29339-F91D-4750-A2C7-107E752B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5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595F9-BE98-4F55-B233-893AAF25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F4521-F6FF-404A-B487-39ACFF7B9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E6DC1-EF8D-4A8A-A39B-C2E06B280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B513F-5B2F-4348-8F15-69287AD8F89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39F49-B5CC-4332-84DE-4E24AB70D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1C32F-4018-4F29-BD50-F7DC4DB7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96497-CD9F-4FD2-A7AD-D890B1947C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7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DBF0A-A088-4591-AB7A-BE0E7450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4C09C-317B-4BC4-8CCB-8C6D61EFD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CC84B-72DF-4743-BBA0-3C81EA9D6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3B9A3-810E-4206-8861-440483B6F48D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DCAC9-6AAD-47F0-9663-0D7BBB301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C9B8D-6065-4552-8B5C-6B1607E0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1CA2E-443F-4377-8F3C-7C41E1A572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hlinkClick r:id="" action="ppaction://media"/>
            <a:extLst>
              <a:ext uri="{FF2B5EF4-FFF2-40B4-BE49-F238E27FC236}">
                <a16:creationId xmlns:a16="http://schemas.microsoft.com/office/drawing/2014/main" id="{C3D829B0-BF92-4096-A111-3AE8C089AB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9F3EC-88CE-4A14-8193-924B56AAB662}"/>
              </a:ext>
            </a:extLst>
          </p:cNvPr>
          <p:cNvSpPr txBox="1"/>
          <p:nvPr/>
        </p:nvSpPr>
        <p:spPr>
          <a:xfrm>
            <a:off x="92765" y="516835"/>
            <a:ext cx="7262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bg1"/>
                </a:solidFill>
              </a:rPr>
              <a:t>J</a:t>
            </a:r>
            <a:r>
              <a:rPr lang="en-US" sz="7200" u="sng" dirty="0">
                <a:solidFill>
                  <a:srgbClr val="FFFF00"/>
                </a:solidFill>
              </a:rPr>
              <a:t>A</a:t>
            </a:r>
            <a:r>
              <a:rPr lang="en-US" sz="7200" u="sng" dirty="0">
                <a:solidFill>
                  <a:srgbClr val="FF0000"/>
                </a:solidFill>
              </a:rPr>
              <a:t>V</a:t>
            </a:r>
            <a:r>
              <a:rPr lang="en-US" sz="7200" u="sng" dirty="0">
                <a:solidFill>
                  <a:srgbClr val="FF33CC"/>
                </a:solidFill>
              </a:rPr>
              <a:t>A</a:t>
            </a:r>
            <a:r>
              <a:rPr lang="en-US" sz="7200" u="sng" dirty="0">
                <a:solidFill>
                  <a:schemeClr val="bg1"/>
                </a:solidFill>
              </a:rPr>
              <a:t>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FF71A-B044-47EF-B3A7-2748AAE89654}"/>
              </a:ext>
            </a:extLst>
          </p:cNvPr>
          <p:cNvSpPr txBox="1"/>
          <p:nvPr/>
        </p:nvSpPr>
        <p:spPr>
          <a:xfrm>
            <a:off x="7911547" y="1223016"/>
            <a:ext cx="4280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gency FB" panose="020B0503020202020204" pitchFamily="34" charset="0"/>
              </a:rPr>
              <a:t>Online</a:t>
            </a:r>
            <a:r>
              <a:rPr lang="en-US" sz="8000" dirty="0">
                <a:solidFill>
                  <a:srgbClr val="990099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8000" dirty="0">
                <a:solidFill>
                  <a:srgbClr val="FFFF00"/>
                </a:solidFill>
                <a:latin typeface="Agency FB" panose="020B0503020202020204" pitchFamily="34" charset="0"/>
              </a:rPr>
              <a:t>Appointment</a:t>
            </a:r>
          </a:p>
          <a:p>
            <a:r>
              <a:rPr lang="en-US" sz="8000" dirty="0">
                <a:solidFill>
                  <a:srgbClr val="FF0000"/>
                </a:solidFill>
                <a:latin typeface="Agency FB" panose="020B0503020202020204" pitchFamily="34" charset="0"/>
              </a:rPr>
              <a:t>&amp;</a:t>
            </a:r>
          </a:p>
          <a:p>
            <a:r>
              <a:rPr lang="en-US" sz="8000" dirty="0">
                <a:latin typeface="Agency FB" panose="020B0503020202020204" pitchFamily="34" charset="0"/>
              </a:rPr>
              <a:t>Medicine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E3318-3EB2-4744-802A-3A5842A6CD32}"/>
              </a:ext>
            </a:extLst>
          </p:cNvPr>
          <p:cNvSpPr txBox="1"/>
          <p:nvPr/>
        </p:nvSpPr>
        <p:spPr>
          <a:xfrm>
            <a:off x="344556" y="3002167"/>
            <a:ext cx="7010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solidFill>
                  <a:srgbClr val="00B050"/>
                </a:solidFill>
              </a:rPr>
              <a:t>Group Members:</a:t>
            </a:r>
          </a:p>
          <a:p>
            <a:r>
              <a:rPr lang="en-US" sz="3200" dirty="0">
                <a:solidFill>
                  <a:schemeClr val="bg1"/>
                </a:solidFill>
              </a:rPr>
              <a:t>1.Aseya Khanom [17-35394-3]</a:t>
            </a:r>
          </a:p>
          <a:p>
            <a:r>
              <a:rPr lang="en-US" sz="3200" dirty="0">
                <a:solidFill>
                  <a:schemeClr val="bg1"/>
                </a:solidFill>
              </a:rPr>
              <a:t>2.Bushra Amana [18-36568-1]</a:t>
            </a:r>
          </a:p>
          <a:p>
            <a:r>
              <a:rPr lang="en-US" sz="3200" dirty="0">
                <a:solidFill>
                  <a:schemeClr val="bg1"/>
                </a:solidFill>
              </a:rPr>
              <a:t>3.Shafin Talukder [18-36588-1]</a:t>
            </a:r>
          </a:p>
          <a:p>
            <a:r>
              <a:rPr lang="en-US" sz="3200" dirty="0">
                <a:solidFill>
                  <a:schemeClr val="bg1"/>
                </a:solidFill>
              </a:rPr>
              <a:t>4.Arshad Hassan Aywon [18-36601-1]</a:t>
            </a:r>
          </a:p>
        </p:txBody>
      </p:sp>
    </p:spTree>
    <p:extLst>
      <p:ext uri="{BB962C8B-B14F-4D97-AF65-F5344CB8AC3E}">
        <p14:creationId xmlns:p14="http://schemas.microsoft.com/office/powerpoint/2010/main" val="533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8CB8F-5AA2-4D15-8C4E-FACD7AE29C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012"/>
            <a:ext cx="12192000" cy="7058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6614C6-C5BC-46F9-8E31-ECA68B20001D}"/>
              </a:ext>
            </a:extLst>
          </p:cNvPr>
          <p:cNvSpPr txBox="1"/>
          <p:nvPr/>
        </p:nvSpPr>
        <p:spPr>
          <a:xfrm>
            <a:off x="212034" y="5817705"/>
            <a:ext cx="4611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rgbClr val="FF0000"/>
                </a:solidFill>
                <a:highlight>
                  <a:srgbClr val="000000"/>
                </a:highlight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41247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D8A52722-F3C9-4623-A7E8-FD0E6F29B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743EAE-1195-48C8-B555-465A9886082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3"/>
            <a:ext cx="12192000" cy="7019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7A44B8-54F0-4D0A-ABF8-792747F7975E}"/>
              </a:ext>
            </a:extLst>
          </p:cNvPr>
          <p:cNvSpPr txBox="1"/>
          <p:nvPr/>
        </p:nvSpPr>
        <p:spPr>
          <a:xfrm>
            <a:off x="0" y="5975152"/>
            <a:ext cx="523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highlight>
                  <a:srgbClr val="000000"/>
                </a:highlight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22881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C3D4A-F4B9-41B1-B42A-679B306219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8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44C20A-995D-4F77-8788-25C4B861192D}"/>
              </a:ext>
            </a:extLst>
          </p:cNvPr>
          <p:cNvSpPr txBox="1"/>
          <p:nvPr/>
        </p:nvSpPr>
        <p:spPr>
          <a:xfrm>
            <a:off x="318052" y="5980621"/>
            <a:ext cx="3127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rgbClr val="FF0000"/>
                </a:solidFill>
                <a:highlight>
                  <a:srgbClr val="000000"/>
                </a:highlight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0142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634BCA-50BF-4D33-8A03-6FA37A001D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6053B-70E6-4098-9ED4-924DD6DCAB4D}"/>
              </a:ext>
            </a:extLst>
          </p:cNvPr>
          <p:cNvSpPr txBox="1"/>
          <p:nvPr/>
        </p:nvSpPr>
        <p:spPr>
          <a:xfrm>
            <a:off x="4174434" y="6187734"/>
            <a:ext cx="5208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FF0000"/>
                </a:solidFill>
                <a:highlight>
                  <a:srgbClr val="000000"/>
                </a:highlight>
              </a:rPr>
              <a:t>State Chart Diagram</a:t>
            </a:r>
            <a:endParaRPr lang="en-US" sz="44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367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5770DAD6-9228-4D7D-9B61-F7E83F308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6568BD-7A84-44C5-8D97-29220499B5C2}"/>
              </a:ext>
            </a:extLst>
          </p:cNvPr>
          <p:cNvSpPr txBox="1"/>
          <p:nvPr/>
        </p:nvSpPr>
        <p:spPr>
          <a:xfrm>
            <a:off x="410817" y="1536174"/>
            <a:ext cx="65068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rgbClr val="FF0000"/>
                </a:solidFill>
              </a:rPr>
              <a:t>Working</a:t>
            </a:r>
          </a:p>
          <a:p>
            <a:r>
              <a:rPr lang="en-US" sz="12000" b="1" dirty="0">
                <a:solidFill>
                  <a:srgbClr val="FFFF00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7964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CA6C0-B278-44BD-AE45-AE7BCFE6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CD96CEB-AC56-4F9F-BA06-3B6D6A1E3B4C}"/>
              </a:ext>
            </a:extLst>
          </p:cNvPr>
          <p:cNvSpPr/>
          <p:nvPr/>
        </p:nvSpPr>
        <p:spPr>
          <a:xfrm rot="10800000">
            <a:off x="9687340" y="5668619"/>
            <a:ext cx="1709530" cy="63610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6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96A45-274F-4E33-8EA3-111BFC18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5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69833-9E54-4A4B-9BEF-0030F79A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243645C3-788D-4473-90C6-87124EAB198A}"/>
              </a:ext>
            </a:extLst>
          </p:cNvPr>
          <p:cNvSpPr/>
          <p:nvPr/>
        </p:nvSpPr>
        <p:spPr>
          <a:xfrm rot="9934819">
            <a:off x="6287342" y="913752"/>
            <a:ext cx="3197585" cy="1612762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12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68BB9-F624-45E0-8AD6-EE3248A1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D3A91-9DCB-448D-9ACA-8F4C7B0A4608}"/>
              </a:ext>
            </a:extLst>
          </p:cNvPr>
          <p:cNvSpPr txBox="1"/>
          <p:nvPr/>
        </p:nvSpPr>
        <p:spPr>
          <a:xfrm>
            <a:off x="5353878" y="2650435"/>
            <a:ext cx="4055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017********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DF9E53-6396-44FB-998E-FE35EA20033B}"/>
              </a:ext>
            </a:extLst>
          </p:cNvPr>
          <p:cNvSpPr/>
          <p:nvPr/>
        </p:nvSpPr>
        <p:spPr>
          <a:xfrm>
            <a:off x="5711687" y="4161169"/>
            <a:ext cx="357809" cy="2517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454E44-70B6-4D8D-85A2-00ACFF1847B6}"/>
              </a:ext>
            </a:extLst>
          </p:cNvPr>
          <p:cNvSpPr/>
          <p:nvPr/>
        </p:nvSpPr>
        <p:spPr>
          <a:xfrm>
            <a:off x="6261652" y="4161169"/>
            <a:ext cx="357809" cy="2517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943823-1656-4ABE-AAD9-FCE50E8C2111}"/>
              </a:ext>
            </a:extLst>
          </p:cNvPr>
          <p:cNvSpPr/>
          <p:nvPr/>
        </p:nvSpPr>
        <p:spPr>
          <a:xfrm>
            <a:off x="6811617" y="4161176"/>
            <a:ext cx="357809" cy="2517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7CE96B-BEC9-4C58-9652-D082F27E4C20}"/>
              </a:ext>
            </a:extLst>
          </p:cNvPr>
          <p:cNvSpPr/>
          <p:nvPr/>
        </p:nvSpPr>
        <p:spPr>
          <a:xfrm>
            <a:off x="7361582" y="4147926"/>
            <a:ext cx="357809" cy="2517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8A76E-DD43-40D4-B275-9813B3EFCF32}"/>
              </a:ext>
            </a:extLst>
          </p:cNvPr>
          <p:cNvSpPr/>
          <p:nvPr/>
        </p:nvSpPr>
        <p:spPr>
          <a:xfrm>
            <a:off x="7911547" y="4161169"/>
            <a:ext cx="357809" cy="2517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74F91-2C59-4373-B319-BD16C5CA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C1DB24D-032F-4853-A1A2-F4CDDFE25466}"/>
              </a:ext>
            </a:extLst>
          </p:cNvPr>
          <p:cNvSpPr/>
          <p:nvPr/>
        </p:nvSpPr>
        <p:spPr>
          <a:xfrm>
            <a:off x="2133600" y="3429000"/>
            <a:ext cx="874643" cy="8382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4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hlinkClick r:id="" action="ppaction://media"/>
            <a:extLst>
              <a:ext uri="{FF2B5EF4-FFF2-40B4-BE49-F238E27FC236}">
                <a16:creationId xmlns:a16="http://schemas.microsoft.com/office/drawing/2014/main" id="{7EC82BA9-644C-49C1-B359-5282A46E3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1FFEC-6872-4F37-98AD-8658C09B1C00}"/>
              </a:ext>
            </a:extLst>
          </p:cNvPr>
          <p:cNvSpPr txBox="1"/>
          <p:nvPr/>
        </p:nvSpPr>
        <p:spPr>
          <a:xfrm>
            <a:off x="66261" y="2705725"/>
            <a:ext cx="7699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FF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564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853D1-34EB-4475-93C8-40807CA5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CCFC6E-ECE7-4364-AA45-4FF6B206C335}"/>
              </a:ext>
            </a:extLst>
          </p:cNvPr>
          <p:cNvSpPr txBox="1"/>
          <p:nvPr/>
        </p:nvSpPr>
        <p:spPr>
          <a:xfrm>
            <a:off x="3750365" y="2650435"/>
            <a:ext cx="3074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Cancer</a:t>
            </a:r>
          </a:p>
        </p:txBody>
      </p:sp>
    </p:spTree>
    <p:extLst>
      <p:ext uri="{BB962C8B-B14F-4D97-AF65-F5344CB8AC3E}">
        <p14:creationId xmlns:p14="http://schemas.microsoft.com/office/powerpoint/2010/main" val="272928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A8FD74-162F-4184-A32C-36FB8AFF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1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120B4D56-E420-4BD0-8FDC-AF01A41177F6}"/>
              </a:ext>
            </a:extLst>
          </p:cNvPr>
          <p:cNvSpPr/>
          <p:nvPr/>
        </p:nvSpPr>
        <p:spPr>
          <a:xfrm>
            <a:off x="9978887" y="410817"/>
            <a:ext cx="755374" cy="940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9B4FB-79FE-49ED-85E2-40AD0AAC6980}"/>
              </a:ext>
            </a:extLst>
          </p:cNvPr>
          <p:cNvSpPr txBox="1"/>
          <p:nvPr/>
        </p:nvSpPr>
        <p:spPr>
          <a:xfrm>
            <a:off x="10734261" y="410817"/>
            <a:ext cx="596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highlight>
                  <a:srgbClr val="FF0000"/>
                </a:highlight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B2FBE-6752-40A8-B459-AE6CE5C4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092" y="6035951"/>
            <a:ext cx="1971675" cy="5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8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23BE3-0B0A-4D38-8EF6-369D62FC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786679CF-EB3E-4089-81C9-AEFBE44A3709}"/>
              </a:ext>
            </a:extLst>
          </p:cNvPr>
          <p:cNvSpPr/>
          <p:nvPr/>
        </p:nvSpPr>
        <p:spPr>
          <a:xfrm>
            <a:off x="9607827" y="450573"/>
            <a:ext cx="755374" cy="5565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6540C-A526-4B5F-8AC3-DE0EA0B0062C}"/>
              </a:ext>
            </a:extLst>
          </p:cNvPr>
          <p:cNvSpPr txBox="1"/>
          <p:nvPr/>
        </p:nvSpPr>
        <p:spPr>
          <a:xfrm>
            <a:off x="10383078" y="344556"/>
            <a:ext cx="596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highlight>
                  <a:srgbClr val="FF0000"/>
                </a:highlight>
              </a:rPr>
              <a:t>3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A2F3783D-51A2-491D-B01B-ACDC581DC299}"/>
              </a:ext>
            </a:extLst>
          </p:cNvPr>
          <p:cNvSpPr/>
          <p:nvPr/>
        </p:nvSpPr>
        <p:spPr>
          <a:xfrm rot="19304525">
            <a:off x="6284733" y="3768930"/>
            <a:ext cx="396762" cy="74722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B4C29-218F-4477-A4F6-E4FF0680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075" y="6065769"/>
            <a:ext cx="1971675" cy="5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23AA8-D9AF-496E-829B-33996134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0F191E5E-92A6-42EE-AF29-012B59A7F7C7}"/>
              </a:ext>
            </a:extLst>
          </p:cNvPr>
          <p:cNvSpPr/>
          <p:nvPr/>
        </p:nvSpPr>
        <p:spPr>
          <a:xfrm>
            <a:off x="6387548" y="4267200"/>
            <a:ext cx="1007165" cy="71561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7410F-1188-4339-B0C5-ADBABEA7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A813F-3891-4D79-9730-683992758FD9}"/>
              </a:ext>
            </a:extLst>
          </p:cNvPr>
          <p:cNvSpPr txBox="1"/>
          <p:nvPr/>
        </p:nvSpPr>
        <p:spPr>
          <a:xfrm>
            <a:off x="3896139" y="2228239"/>
            <a:ext cx="3366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Biseptol</a:t>
            </a:r>
          </a:p>
        </p:txBody>
      </p:sp>
    </p:spTree>
    <p:extLst>
      <p:ext uri="{BB962C8B-B14F-4D97-AF65-F5344CB8AC3E}">
        <p14:creationId xmlns:p14="http://schemas.microsoft.com/office/powerpoint/2010/main" val="44723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346D45-C893-42B5-A8DC-6B650839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64905-9F1A-4C71-BAFE-B2BC1DB2CDED}"/>
              </a:ext>
            </a:extLst>
          </p:cNvPr>
          <p:cNvSpPr txBox="1"/>
          <p:nvPr/>
        </p:nvSpPr>
        <p:spPr>
          <a:xfrm>
            <a:off x="3551583" y="2305878"/>
            <a:ext cx="4320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521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90160-F964-4F3A-A57E-C6098F492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3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6031F9-A798-422E-831C-58294C8F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C3B96-E5A8-45F8-9C93-08BB4A84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C704E0-BACD-49EF-ACD6-6357D9E1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16134BC-AFA9-4120-83B6-8A79B3D4056F}"/>
              </a:ext>
            </a:extLst>
          </p:cNvPr>
          <p:cNvSpPr/>
          <p:nvPr/>
        </p:nvSpPr>
        <p:spPr>
          <a:xfrm rot="14305179">
            <a:off x="6975744" y="3599677"/>
            <a:ext cx="1091114" cy="70959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>
            <a:hlinkClick r:id="" action="ppaction://media"/>
            <a:extLst>
              <a:ext uri="{FF2B5EF4-FFF2-40B4-BE49-F238E27FC236}">
                <a16:creationId xmlns:a16="http://schemas.microsoft.com/office/drawing/2014/main" id="{8CFF114B-B096-40A5-A9E7-BD9F73B70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544CA3-FE77-40E3-A0DF-40AFABE15E22}"/>
              </a:ext>
            </a:extLst>
          </p:cNvPr>
          <p:cNvSpPr/>
          <p:nvPr/>
        </p:nvSpPr>
        <p:spPr>
          <a:xfrm>
            <a:off x="0" y="0"/>
            <a:ext cx="121920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FFFF00"/>
                </a:solidFill>
                <a:latin typeface="Algerian" panose="04020705040A02060702" pitchFamily="82" charset="0"/>
              </a:rPr>
              <a:t>Introduction</a:t>
            </a:r>
          </a:p>
          <a:p>
            <a:pPr algn="ctr"/>
            <a:endParaRPr lang="en-US" sz="3600" b="1" u="sng" dirty="0"/>
          </a:p>
          <a:p>
            <a:pPr algn="just"/>
            <a:r>
              <a:rPr lang="en-US" sz="3600" b="1" u="sng" dirty="0">
                <a:solidFill>
                  <a:srgbClr val="FF0000"/>
                </a:solidFill>
              </a:rPr>
              <a:t>Online Doctor Appointment</a:t>
            </a:r>
          </a:p>
          <a:p>
            <a:pPr algn="just"/>
            <a:r>
              <a:rPr lang="en-US" sz="3600" b="1" dirty="0">
                <a:solidFill>
                  <a:schemeClr val="bg1"/>
                </a:solidFill>
              </a:rPr>
              <a:t>              *See Doctors List and visiting times.</a:t>
            </a:r>
          </a:p>
          <a:p>
            <a:pPr algn="just"/>
            <a:r>
              <a:rPr lang="en-US" sz="3600" b="1" dirty="0">
                <a:solidFill>
                  <a:schemeClr val="bg1"/>
                </a:solidFill>
              </a:rPr>
              <a:t>              *Confirm Doctor Appointment.</a:t>
            </a:r>
          </a:p>
          <a:p>
            <a:pPr algn="just"/>
            <a:endParaRPr lang="en-US" sz="3600" b="1" dirty="0"/>
          </a:p>
          <a:p>
            <a:pPr algn="just"/>
            <a:r>
              <a:rPr lang="en-US" sz="3600" b="1" u="sng" dirty="0">
                <a:solidFill>
                  <a:srgbClr val="FF0000"/>
                </a:solidFill>
              </a:rPr>
              <a:t>Why this proposal</a:t>
            </a:r>
            <a:r>
              <a:rPr lang="en-US" sz="3600" b="1" dirty="0">
                <a:solidFill>
                  <a:srgbClr val="FF0000"/>
                </a:solidFill>
              </a:rPr>
              <a:t> ?</a:t>
            </a:r>
          </a:p>
          <a:p>
            <a:pPr marL="571500" lvl="0" indent="-571500" algn="just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Saving of time, money and energy.</a:t>
            </a:r>
          </a:p>
          <a:p>
            <a:pPr marL="571500" lvl="0" indent="-571500" algn="just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Make the medicine shipping more comfortable.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4753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23AA8-D9AF-496E-829B-33996134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3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08445FF5-D2F6-4526-ABCE-8EA9A9014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17ACC-881B-4D99-B8D8-FB2124839A95}"/>
              </a:ext>
            </a:extLst>
          </p:cNvPr>
          <p:cNvSpPr txBox="1"/>
          <p:nvPr/>
        </p:nvSpPr>
        <p:spPr>
          <a:xfrm>
            <a:off x="0" y="2644170"/>
            <a:ext cx="7182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FF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351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hlinkClick r:id="" action="ppaction://media"/>
            <a:extLst>
              <a:ext uri="{FF2B5EF4-FFF2-40B4-BE49-F238E27FC236}">
                <a16:creationId xmlns:a16="http://schemas.microsoft.com/office/drawing/2014/main" id="{3909AC97-B584-4110-BD30-C20E39247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CE6FB8-1976-484C-BC14-BBCB97BA9B9C}"/>
              </a:ext>
            </a:extLst>
          </p:cNvPr>
          <p:cNvSpPr/>
          <p:nvPr/>
        </p:nvSpPr>
        <p:spPr>
          <a:xfrm>
            <a:off x="1" y="0"/>
            <a:ext cx="739471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u="sng" dirty="0">
                <a:solidFill>
                  <a:srgbClr val="FFFF00"/>
                </a:solidFill>
              </a:rPr>
              <a:t>Impacts:</a:t>
            </a:r>
          </a:p>
          <a:p>
            <a:endParaRPr lang="en-US" sz="4800" b="1" u="sng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800" dirty="0">
                <a:solidFill>
                  <a:schemeClr val="bg1"/>
                </a:solidFill>
              </a:rPr>
              <a:t>Save 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800" dirty="0">
                <a:solidFill>
                  <a:schemeClr val="bg1"/>
                </a:solidFill>
              </a:rPr>
              <a:t>Save Money.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800" dirty="0">
                <a:solidFill>
                  <a:schemeClr val="bg1"/>
                </a:solidFill>
              </a:rPr>
              <a:t>Save Energy.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800" dirty="0">
                <a:solidFill>
                  <a:schemeClr val="bg1"/>
                </a:solidFill>
              </a:rPr>
              <a:t>Easily order medicine.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800" dirty="0">
                <a:solidFill>
                  <a:schemeClr val="bg1"/>
                </a:solidFill>
              </a:rPr>
              <a:t>Confirm any Appointment easily.</a:t>
            </a:r>
          </a:p>
        </p:txBody>
      </p:sp>
    </p:spTree>
    <p:extLst>
      <p:ext uri="{BB962C8B-B14F-4D97-AF65-F5344CB8AC3E}">
        <p14:creationId xmlns:p14="http://schemas.microsoft.com/office/powerpoint/2010/main" val="251535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E198C69E-3D30-46DF-B0A1-964D2F10B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CA176-6622-49CC-ADC7-1BB2BC33CCF2}"/>
              </a:ext>
            </a:extLst>
          </p:cNvPr>
          <p:cNvSpPr txBox="1"/>
          <p:nvPr/>
        </p:nvSpPr>
        <p:spPr>
          <a:xfrm>
            <a:off x="0" y="0"/>
            <a:ext cx="7487478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solidFill>
                  <a:srgbClr val="FFFF00"/>
                </a:solidFill>
              </a:rPr>
              <a:t>Limitations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Accessible for Inner Dhaka.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May take long delivery time.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Not fully user-friendly.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Internet.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Page flexibility.</a:t>
            </a:r>
          </a:p>
        </p:txBody>
      </p:sp>
    </p:spTree>
    <p:extLst>
      <p:ext uri="{BB962C8B-B14F-4D97-AF65-F5344CB8AC3E}">
        <p14:creationId xmlns:p14="http://schemas.microsoft.com/office/powerpoint/2010/main" val="77282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0A7A6146-7908-4250-9818-5DC9C218D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798BDB-CF97-43C8-98ED-2090B1DDAF71}"/>
              </a:ext>
            </a:extLst>
          </p:cNvPr>
          <p:cNvSpPr txBox="1"/>
          <p:nvPr/>
        </p:nvSpPr>
        <p:spPr>
          <a:xfrm>
            <a:off x="0" y="0"/>
            <a:ext cx="946205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FFFF00"/>
                </a:solidFill>
              </a:rPr>
              <a:t>Possible Future Improvements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Useable for whole country.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Make fully user-friendly.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Adding more medicines.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Online reports.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Reduce delivery date.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Doctor Feedback.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Show suggestions via feedback.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52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9000" t="1000" r="2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86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hm2n">
            <a:hlinkClick r:id="" action="ppaction://media"/>
            <a:extLst>
              <a:ext uri="{FF2B5EF4-FFF2-40B4-BE49-F238E27FC236}">
                <a16:creationId xmlns:a16="http://schemas.microsoft.com/office/drawing/2014/main" id="{755FCCBD-6603-414A-BD1A-FCD18B9EC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A9F2CE-B019-47C3-91F2-CF2043A7F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471487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2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895DF3E1-E10C-4313-A04B-D2DC62247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AFE91-6ABB-4D9D-BDC9-12EAF8A63AFE}"/>
              </a:ext>
            </a:extLst>
          </p:cNvPr>
          <p:cNvSpPr/>
          <p:nvPr/>
        </p:nvSpPr>
        <p:spPr>
          <a:xfrm>
            <a:off x="0" y="0"/>
            <a:ext cx="9157252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u="sng" dirty="0">
                <a:solidFill>
                  <a:srgbClr val="FF0000"/>
                </a:solidFill>
                <a:latin typeface="Algerian" panose="04020705040A02060702" pitchFamily="82" charset="0"/>
              </a:rPr>
              <a:t>Some website for online appointment in Bangladesh</a:t>
            </a:r>
          </a:p>
          <a:p>
            <a:endParaRPr lang="en-US" sz="3600" dirty="0"/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E-sastho Seba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Doctorsbd.com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FEELWELL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Square Hospital Limited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Popular hospital Limited</a:t>
            </a:r>
          </a:p>
          <a:p>
            <a:pPr lvl="0"/>
            <a:endParaRPr lang="en-US" sz="3600" b="1" dirty="0"/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rgbClr val="FFFF00"/>
                </a:solidFill>
              </a:rPr>
              <a:t>Why you use our system for online doctor appointment?</a:t>
            </a:r>
          </a:p>
        </p:txBody>
      </p:sp>
    </p:spTree>
    <p:extLst>
      <p:ext uri="{BB962C8B-B14F-4D97-AF65-F5344CB8AC3E}">
        <p14:creationId xmlns:p14="http://schemas.microsoft.com/office/powerpoint/2010/main" val="359975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E888AED3-7BA8-43CD-B3D5-B420CCA23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DFDE72-4F27-4003-BF28-645A289ACD2D}"/>
              </a:ext>
            </a:extLst>
          </p:cNvPr>
          <p:cNvSpPr/>
          <p:nvPr/>
        </p:nvSpPr>
        <p:spPr>
          <a:xfrm>
            <a:off x="92765" y="0"/>
            <a:ext cx="791154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u="sng" dirty="0">
                <a:solidFill>
                  <a:srgbClr val="FFFF00"/>
                </a:solidFill>
                <a:latin typeface="Algerian" panose="04020705040A02060702" pitchFamily="82" charset="0"/>
              </a:rPr>
              <a:t>Introduction</a:t>
            </a:r>
          </a:p>
          <a:p>
            <a:endParaRPr lang="en-US" sz="3600" b="1" dirty="0"/>
          </a:p>
          <a:p>
            <a:r>
              <a:rPr lang="en-US" sz="3600" b="1" u="sng" dirty="0">
                <a:solidFill>
                  <a:srgbClr val="FF0000"/>
                </a:solidFill>
              </a:rPr>
              <a:t>Online Medicine:</a:t>
            </a:r>
          </a:p>
          <a:p>
            <a:r>
              <a:rPr lang="en-US" sz="3600" b="1" dirty="0"/>
              <a:t>               </a:t>
            </a:r>
            <a:r>
              <a:rPr lang="en-US" sz="3600" b="1" dirty="0">
                <a:solidFill>
                  <a:schemeClr val="bg1"/>
                </a:solidFill>
              </a:rPr>
              <a:t>*Local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               *Foreign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     #Order Unavailable Medicines </a:t>
            </a:r>
          </a:p>
          <a:p>
            <a:r>
              <a:rPr lang="en-US" sz="3600" b="1" u="sng" dirty="0">
                <a:solidFill>
                  <a:srgbClr val="FF0000"/>
                </a:solidFill>
              </a:rPr>
              <a:t>Why this proposal</a:t>
            </a:r>
            <a:r>
              <a:rPr lang="en-US" sz="3600" b="1" dirty="0">
                <a:solidFill>
                  <a:srgbClr val="FF0000"/>
                </a:solidFill>
              </a:rPr>
              <a:t> ?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To save energy and time.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Take the appointment system at a high stage.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9501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6DC9BEEB-E581-4459-93B1-01F045453A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9D6B2D-9FAE-4782-B426-8B5339C3A79F}"/>
              </a:ext>
            </a:extLst>
          </p:cNvPr>
          <p:cNvSpPr/>
          <p:nvPr/>
        </p:nvSpPr>
        <p:spPr>
          <a:xfrm>
            <a:off x="0" y="117693"/>
            <a:ext cx="1154926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Some website for online medicine</a:t>
            </a:r>
            <a:endParaRPr lang="en-US" sz="4800" b="1" u="sng" dirty="0"/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4800" b="1" dirty="0">
                <a:solidFill>
                  <a:schemeClr val="bg1"/>
                </a:solidFill>
              </a:rPr>
              <a:t>ONLINE PHARMACY INDIA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4800" b="1" dirty="0">
                <a:solidFill>
                  <a:schemeClr val="bg1"/>
                </a:solidFill>
              </a:rPr>
              <a:t>TRUST PHARMACY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4800" b="1" dirty="0">
                <a:solidFill>
                  <a:schemeClr val="bg1"/>
                </a:solidFill>
              </a:rPr>
              <a:t>DRUGS.com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4800" b="1" dirty="0">
                <a:solidFill>
                  <a:schemeClr val="bg1"/>
                </a:solidFill>
              </a:rPr>
              <a:t>NHS PHARMACY UK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endParaRPr lang="en-US" sz="4800" b="1" dirty="0"/>
          </a:p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rgbClr val="FFFF00"/>
                </a:solidFill>
              </a:rPr>
              <a:t>Why you use our system for online medicine purpose?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774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E00C2B37-B85D-4929-847B-67527A6DA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BFF0E8-50E6-4A27-88B4-CE61AE861639}"/>
              </a:ext>
            </a:extLst>
          </p:cNvPr>
          <p:cNvSpPr txBox="1"/>
          <p:nvPr/>
        </p:nvSpPr>
        <p:spPr>
          <a:xfrm>
            <a:off x="-1" y="-97750"/>
            <a:ext cx="939579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FF00"/>
                </a:solidFill>
              </a:rPr>
              <a:t>Tools Used:</a:t>
            </a:r>
            <a:endParaRPr lang="en-US" sz="4000" b="1" dirty="0">
              <a:solidFill>
                <a:srgbClr val="FFFF00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NetBeans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</a:rPr>
              <a:t>Xampp</a:t>
            </a:r>
            <a:endParaRPr lang="en-US" sz="3600" dirty="0">
              <a:solidFill>
                <a:schemeClr val="bg1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JDBC Connector</a:t>
            </a:r>
          </a:p>
          <a:p>
            <a:pPr lvl="0"/>
            <a:r>
              <a:rPr lang="en-US" sz="3000" b="1" u="sng" dirty="0">
                <a:solidFill>
                  <a:srgbClr val="FFFF00"/>
                </a:solidFill>
              </a:rPr>
              <a:t>OOP and </a:t>
            </a:r>
            <a:r>
              <a:rPr lang="en-US" sz="4000" b="1" u="sng" dirty="0">
                <a:solidFill>
                  <a:srgbClr val="FFFF00"/>
                </a:solidFill>
              </a:rPr>
              <a:t>Java Concepts Used:</a:t>
            </a:r>
            <a:endParaRPr lang="en-US" sz="4000" b="1" dirty="0">
              <a:solidFill>
                <a:srgbClr val="FFFF00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Inheritance.</a:t>
            </a:r>
          </a:p>
          <a:p>
            <a:pPr marL="514350" lvl="0" indent="-51435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Interface.</a:t>
            </a:r>
          </a:p>
          <a:p>
            <a:pPr marL="457200" lvl="0" indent="-4572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Exception Handling.</a:t>
            </a:r>
          </a:p>
          <a:p>
            <a:pPr marL="457200" lvl="0" indent="-4572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Graphical User Interface.</a:t>
            </a:r>
          </a:p>
          <a:p>
            <a:pPr marL="457200" lvl="0" indent="-4572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Java Database Connectivity.</a:t>
            </a:r>
          </a:p>
          <a:p>
            <a:pPr marL="457200" lvl="0" indent="-4572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Events.</a:t>
            </a:r>
          </a:p>
          <a:p>
            <a:pPr marL="457200" lvl="0" indent="-4572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Array List.</a:t>
            </a:r>
          </a:p>
        </p:txBody>
      </p:sp>
    </p:spTree>
    <p:extLst>
      <p:ext uri="{BB962C8B-B14F-4D97-AF65-F5344CB8AC3E}">
        <p14:creationId xmlns:p14="http://schemas.microsoft.com/office/powerpoint/2010/main" val="262377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hlinkClick r:id="" action="ppaction://media"/>
            <a:extLst>
              <a:ext uri="{FF2B5EF4-FFF2-40B4-BE49-F238E27FC236}">
                <a16:creationId xmlns:a16="http://schemas.microsoft.com/office/drawing/2014/main" id="{0BE62A54-9380-4355-A6E7-568F3595D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C9D17-28CA-49F0-A32C-4F8FBC9E99D0}"/>
              </a:ext>
            </a:extLst>
          </p:cNvPr>
          <p:cNvSpPr txBox="1"/>
          <p:nvPr/>
        </p:nvSpPr>
        <p:spPr>
          <a:xfrm>
            <a:off x="424070" y="2305878"/>
            <a:ext cx="7050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FF00"/>
                </a:solidFill>
              </a:rPr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25719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004B6-5960-4F56-B9DE-80F1A5C0FF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9750E-BD79-4A47-B67C-98117F3B1A11}"/>
              </a:ext>
            </a:extLst>
          </p:cNvPr>
          <p:cNvSpPr txBox="1"/>
          <p:nvPr/>
        </p:nvSpPr>
        <p:spPr>
          <a:xfrm>
            <a:off x="1709530" y="6091318"/>
            <a:ext cx="263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278876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293</Words>
  <Application>Microsoft Office PowerPoint</Application>
  <PresentationFormat>Widescreen</PresentationFormat>
  <Paragraphs>93</Paragraphs>
  <Slides>36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Agency FB</vt:lpstr>
      <vt:lpstr>Algerian</vt:lpstr>
      <vt:lpstr>Arial</vt:lpstr>
      <vt:lpstr>Calibri</vt:lpstr>
      <vt:lpstr>Calibri Light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Arshad Hassan Aywon</dc:creator>
  <cp:lastModifiedBy>Arshad Hassan Aywon</cp:lastModifiedBy>
  <cp:revision>45</cp:revision>
  <dcterms:created xsi:type="dcterms:W3CDTF">2019-12-17T02:27:12Z</dcterms:created>
  <dcterms:modified xsi:type="dcterms:W3CDTF">2019-12-22T09:46:18Z</dcterms:modified>
</cp:coreProperties>
</file>